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9" r:id="rId5"/>
    <p:sldId id="258" r:id="rId6"/>
    <p:sldId id="257" r:id="rId7"/>
    <p:sldId id="260" r:id="rId8"/>
    <p:sldId id="261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Школа №29\Desktop\ШАЙНУРО-ВА Н.А\SаМоSтоятельные дети Шайнурова Н.А\Фоны\sinij-fon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Школа №29\Desktop\ШАЙНУРО-ВА Н.А\SаМоSтоятельные дети Шайнурова Н.А\Фоны\эмблема проек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0768" y="1691679"/>
            <a:ext cx="4608512" cy="44871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6672" y="395536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3600" b="1" dirty="0" err="1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антинаркотический</a:t>
            </a: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проект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8680" y="6300192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 проекта </a:t>
            </a:r>
            <a:r>
              <a:rPr lang="ru-RU" sz="4000" b="1" dirty="0" err="1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Шайнурова</a:t>
            </a:r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Наталья Александровна</a:t>
            </a:r>
            <a:endParaRPr lang="ru-RU" sz="40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Школа №29\Desktop\ШАЙНУРО-ВА Н.А\SаМоSтоятельные дети Шайнурова Н.А\Фоны\sinij-fon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169168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Отряд</a:t>
            </a:r>
            <a:br>
              <a:rPr lang="ru-RU" sz="4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«Доброе сердце»</a:t>
            </a:r>
            <a:endParaRPr lang="ru-RU" sz="54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Школа №29\Desktop\ШАЙНУРО-ВА Н.А\SMS дети ФОТО\DSC_17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1835695"/>
            <a:ext cx="4896544" cy="3255681"/>
          </a:xfrm>
          <a:prstGeom prst="rect">
            <a:avLst/>
          </a:prstGeom>
          <a:noFill/>
        </p:spPr>
      </p:pic>
      <p:pic>
        <p:nvPicPr>
          <p:cNvPr id="8" name="Picture 3" descr="C:\Users\Школа №29\Desktop\ШАЙНУРО-ВА Н.А\SMS дети ФОТО\IMG_20170922_1459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8854" y="5436096"/>
            <a:ext cx="4485118" cy="3363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Школа №29\Desktop\ШАЙНУРО-ВА Н.А\SаМоSтоятельные дети Шайнурова Н.А\Фоны\romanticheskij-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29113D~1\AppData\Local\Temp\Rar$DIa0.317\IMG_20171129_135101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80" y="1331640"/>
            <a:ext cx="2950022" cy="393336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6672" y="323528"/>
            <a:ext cx="59046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Рабочие моменты…</a:t>
            </a:r>
            <a:endParaRPr lang="ru-RU" sz="4400" dirty="0"/>
          </a:p>
        </p:txBody>
      </p:sp>
      <p:pic>
        <p:nvPicPr>
          <p:cNvPr id="4100" name="Picture 4" descr="C:\Users\Школа №29\Desktop\ШАЙНУРО-ВА Н.А\SMS дети ФОТО\IMG_20171129_13295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704" y="5436096"/>
            <a:ext cx="4608512" cy="3456384"/>
          </a:xfrm>
          <a:prstGeom prst="rect">
            <a:avLst/>
          </a:prstGeom>
          <a:noFill/>
        </p:spPr>
      </p:pic>
      <p:pic>
        <p:nvPicPr>
          <p:cNvPr id="10" name="Picture 2" descr="C:\Users\Школа №29\Desktop\ШАЙНУРО-ВА Н.А\SаМоSтоятельные дети Шайнурова Н.А\Фоны\эмблема проект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3136" y="1907704"/>
            <a:ext cx="1798202" cy="1750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Шайнурова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30544" y="1130543"/>
            <a:ext cx="9119084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Шайнурова\Desktop\ДЛЯ РАБОТЫ\Фото СМС\IMG-20170922-WA0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38" t="19894" r="15404" b="7045"/>
          <a:stretch/>
        </p:blipFill>
        <p:spPr bwMode="auto">
          <a:xfrm>
            <a:off x="332656" y="4688300"/>
            <a:ext cx="6207292" cy="42480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656" y="323528"/>
            <a:ext cx="62072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Поздравительный флэш-моб </a:t>
            </a:r>
            <a:endParaRPr lang="ru-RU" sz="3200" b="1" dirty="0" smtClean="0">
              <a:ln>
                <a:solidFill>
                  <a:srgbClr val="C00000"/>
                </a:solidFill>
              </a:ln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честь 50-летия любимого города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2656" y="1907704"/>
            <a:ext cx="62646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сентября 2017 года  в парке «Семья» прошло яркое мероприятие, приуроченное к знаменательной исторической дате г. Нижнекамска, в котором мы тоже приняли участие. 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678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4" y="-36512"/>
            <a:ext cx="6885384" cy="918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07504"/>
            <a:ext cx="6172200" cy="9361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добра 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Шайнурова\Desktop\1 окт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2" y="1763688"/>
            <a:ext cx="3151508" cy="21010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656" y="971600"/>
            <a:ext cx="6336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31 сентября 2017 года ребята приняли активное участие в мероприятии, посвященном Международному дню пожилых людей.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56" y="3923928"/>
            <a:ext cx="62810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осенний день наша школа с радушием встречала всех пожилых, приготовив им приятные сюрпризы.</a:t>
            </a:r>
          </a:p>
        </p:txBody>
      </p:sp>
      <p:pic>
        <p:nvPicPr>
          <p:cNvPr id="2052" name="Picture 4" descr="C:\Users\Шайнурова\Desktop\ДЛЯ РАБОТЫ\Фото СМС\DSC_1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4860032"/>
            <a:ext cx="6065001" cy="40324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74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айнурова\Desktop\листочки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" t="-344" b="1"/>
          <a:stretch/>
        </p:blipFill>
        <p:spPr bwMode="auto">
          <a:xfrm>
            <a:off x="-43679" y="-132523"/>
            <a:ext cx="6901679" cy="9276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Шайнурова\Desktop\ДЛЯ РАБОТЫ\Фото СМС\IMG_20170930_1155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40" y="2771800"/>
            <a:ext cx="2875851" cy="3834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Шайнурова\Desktop\ДЛЯ РАБОТЫ\Фото СМС\IMG_20170930_114528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90" y="62692"/>
            <a:ext cx="2733747" cy="3645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Шайнурова\Desktop\ДЛЯ РАБОТЫ\Фото СМС\IMG_20170930_1154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47" t="12296" r="18124"/>
          <a:stretch/>
        </p:blipFill>
        <p:spPr bwMode="auto">
          <a:xfrm>
            <a:off x="215474" y="58839"/>
            <a:ext cx="2403543" cy="36490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0648" y="6589455"/>
            <a:ext cx="63367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хорошим настроением и доброй улыбкой наши девочки и мальчики встречали бабушек и дедушек у входа, заботливо сопровождали в гардероб и провожали на концертную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про-грамму. Наши гости с удовольствием беседовали с ребятами, выражая благодарность за тепло приёма, внимание и уважение.          Этот день скрасил пасмурные осенние будни нашим почтенным пожилым гостям 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365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Школа №29\Desktop\fon_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143000" y="114300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4944" y="395536"/>
            <a:ext cx="3933056" cy="27363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«Здоровая мама – здоровый ребёнок!»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кола №29\Desktop\imag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323528"/>
            <a:ext cx="2664296" cy="238760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2656" y="3203848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Акция прошла27 ноября 2017 года в ТЦ «Олимп». </a:t>
            </a:r>
          </a:p>
        </p:txBody>
      </p:sp>
      <p:pic>
        <p:nvPicPr>
          <p:cNvPr id="7" name="Содержимое 3" descr="C:\Users\29113D~1\AppData\Local\Temp\Rar$DIa0.771\IMG_20171129_134208_1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664" y="4355976"/>
            <a:ext cx="597666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8488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Школа №29\Desktop\fon_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143000" y="114300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29113D~1\AppData\Local\Temp\Rar$DIa0.680\IMG_20171129_1337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752" y="323528"/>
            <a:ext cx="424847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29113D~1\AppData\Local\Temp\Rar$DIa0.356\IMG_20171129_1338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2816" y="6156176"/>
            <a:ext cx="407707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3419872"/>
            <a:ext cx="6858000" cy="33843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Дети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вели просветительскую работу – рассказывали о проекте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СМС-дети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также особое внимание уделяли профилактической и агитационной работе – ЗОЖ матерей и детей! Мамы с удовольствием позировали и участвовали в беседе.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198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Отряд  «Доброе сердце»</vt:lpstr>
      <vt:lpstr>Слайд 3</vt:lpstr>
      <vt:lpstr> </vt:lpstr>
      <vt:lpstr>День добра и уважения</vt:lpstr>
      <vt:lpstr>Слайд 6</vt:lpstr>
      <vt:lpstr>Акция «Здоровая мама – здоровый ребёнок!»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Шайнурова</dc:creator>
  <cp:lastModifiedBy>Школа №29</cp:lastModifiedBy>
  <cp:revision>19</cp:revision>
  <dcterms:created xsi:type="dcterms:W3CDTF">2017-10-08T10:08:13Z</dcterms:created>
  <dcterms:modified xsi:type="dcterms:W3CDTF">2017-12-01T07:48:52Z</dcterms:modified>
</cp:coreProperties>
</file>